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4" y="4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63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6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94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52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25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5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00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563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566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87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988AD-9F19-43B1-BC5D-58CCA67E769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E6786-ED82-41D9-8DA6-239B08C60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92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hsh.khv.muzkult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0870" y="457200"/>
            <a:ext cx="5205046" cy="2112666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latin typeface="Monotype Corsiva" panose="03010101010201010101" pitchFamily="66" charset="0"/>
              </a:rPr>
              <a:t>Муниципальное бюджетное учреждение дополнительного образования «Детская художественная школа </a:t>
            </a:r>
            <a:br>
              <a:rPr lang="ru-RU" b="1" dirty="0" smtClean="0">
                <a:latin typeface="Monotype Corsiva" panose="03010101010201010101" pitchFamily="66" charset="0"/>
              </a:rPr>
            </a:br>
            <a:r>
              <a:rPr lang="ru-RU" b="1" dirty="0" smtClean="0">
                <a:latin typeface="Monotype Corsiva" panose="03010101010201010101" pitchFamily="66" charset="0"/>
              </a:rPr>
              <a:t>г. </a:t>
            </a:r>
            <a:r>
              <a:rPr lang="ru-RU" b="1" dirty="0">
                <a:latin typeface="Monotype Corsiva" panose="03010101010201010101" pitchFamily="66" charset="0"/>
              </a:rPr>
              <a:t>Х</a:t>
            </a:r>
            <a:r>
              <a:rPr lang="ru-RU" b="1" dirty="0" smtClean="0">
                <a:latin typeface="Monotype Corsiva" panose="03010101010201010101" pitchFamily="66" charset="0"/>
              </a:rPr>
              <a:t>абаровска»</a:t>
            </a:r>
            <a:endParaRPr lang="ru-RU" b="1" dirty="0">
              <a:latin typeface="Monotype Corsiva" panose="03010101010201010101" pitchFamily="66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247" y="265790"/>
            <a:ext cx="6172200" cy="2880359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39305" y="2911466"/>
            <a:ext cx="4365258" cy="3811588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Monotype Corsiva" panose="03010101010201010101" pitchFamily="66" charset="0"/>
              </a:rPr>
              <a:t>ФИО руководителя: </a:t>
            </a:r>
            <a:r>
              <a:rPr lang="ru-RU" sz="2000" dirty="0" smtClean="0">
                <a:latin typeface="Monotype Corsiva" panose="03010101010201010101" pitchFamily="66" charset="0"/>
              </a:rPr>
              <a:t>Смолянская Людмила Юрьевна</a:t>
            </a:r>
          </a:p>
          <a:p>
            <a:r>
              <a:rPr lang="ru-RU" sz="2000" b="1" dirty="0" smtClean="0">
                <a:latin typeface="Monotype Corsiva" panose="03010101010201010101" pitchFamily="66" charset="0"/>
              </a:rPr>
              <a:t>Адрес сайта: </a:t>
            </a:r>
            <a:r>
              <a:rPr lang="en-US" sz="2000" dirty="0" smtClean="0">
                <a:latin typeface="Monotype Corsiva" panose="03010101010201010101" pitchFamily="66" charset="0"/>
                <a:hlinkClick r:id="rId3"/>
              </a:rPr>
              <a:t>https://dhsh.khv.muzkult.ru/</a:t>
            </a:r>
            <a:endParaRPr lang="en-US" sz="2000" dirty="0" smtClean="0">
              <a:latin typeface="Monotype Corsiva" panose="03010101010201010101" pitchFamily="66" charset="0"/>
            </a:endParaRPr>
          </a:p>
          <a:p>
            <a:r>
              <a:rPr lang="ru-RU" sz="2000" b="1" dirty="0" smtClean="0">
                <a:latin typeface="Monotype Corsiva" panose="03010101010201010101" pitchFamily="66" charset="0"/>
              </a:rPr>
              <a:t>Телефон организации:</a:t>
            </a:r>
            <a:r>
              <a:rPr lang="en-US" sz="2000" b="1" dirty="0" smtClean="0">
                <a:latin typeface="Monotype Corsiva" panose="03010101010201010101" pitchFamily="66" charset="0"/>
              </a:rPr>
              <a:t> </a:t>
            </a:r>
            <a:r>
              <a:rPr lang="en-US" sz="2000" dirty="0" smtClean="0">
                <a:latin typeface="Monotype Corsiva" panose="03010101010201010101" pitchFamily="66" charset="0"/>
              </a:rPr>
              <a:t>8(4212) 30-29-99</a:t>
            </a:r>
            <a:endParaRPr lang="ru-RU" sz="2000" dirty="0" smtClean="0">
              <a:latin typeface="Monotype Corsiva" panose="03010101010201010101" pitchFamily="66" charset="0"/>
            </a:endParaRPr>
          </a:p>
          <a:p>
            <a:r>
              <a:rPr lang="ru-RU" sz="2000" b="1" dirty="0" smtClean="0">
                <a:latin typeface="Monotype Corsiva" panose="03010101010201010101" pitchFamily="66" charset="0"/>
              </a:rPr>
              <a:t>Электронная почта учреждения:</a:t>
            </a:r>
            <a:r>
              <a:rPr lang="en-US" sz="2000" b="1" dirty="0" smtClean="0">
                <a:latin typeface="Monotype Corsiva" panose="03010101010201010101" pitchFamily="66" charset="0"/>
              </a:rPr>
              <a:t> </a:t>
            </a:r>
            <a:r>
              <a:rPr lang="en-US" sz="2000" dirty="0" smtClean="0">
                <a:latin typeface="Monotype Corsiva" panose="03010101010201010101" pitchFamily="66" charset="0"/>
              </a:rPr>
              <a:t>izoschool@mail.ru</a:t>
            </a:r>
            <a:endParaRPr lang="ru-RU" sz="2000" dirty="0" smtClean="0">
              <a:latin typeface="Monotype Corsiva" panose="03010101010201010101" pitchFamily="66" charset="0"/>
            </a:endParaRPr>
          </a:p>
          <a:p>
            <a:r>
              <a:rPr lang="ru-RU" sz="2000" b="1" dirty="0" smtClean="0">
                <a:latin typeface="Monotype Corsiva" panose="03010101010201010101" pitchFamily="66" charset="0"/>
              </a:rPr>
              <a:t>Ссылки на социальные сети:</a:t>
            </a:r>
            <a:endParaRPr lang="en-US" sz="2000" b="1" dirty="0" smtClean="0">
              <a:latin typeface="Monotype Corsiva" panose="03010101010201010101" pitchFamily="66" charset="0"/>
            </a:endParaRPr>
          </a:p>
          <a:p>
            <a:r>
              <a:rPr lang="ru-RU" sz="2000" b="1" dirty="0" smtClean="0">
                <a:latin typeface="Monotype Corsiva" panose="03010101010201010101" pitchFamily="66" charset="0"/>
              </a:rPr>
              <a:t>ВК </a:t>
            </a:r>
            <a:r>
              <a:rPr lang="ru-RU" sz="2000" dirty="0" smtClean="0">
                <a:latin typeface="Monotype Corsiva" panose="03010101010201010101" pitchFamily="66" charset="0"/>
              </a:rPr>
              <a:t>–</a:t>
            </a:r>
            <a:r>
              <a:rPr lang="en-US" sz="2000" dirty="0" smtClean="0">
                <a:latin typeface="Monotype Corsiva" panose="03010101010201010101" pitchFamily="66" charset="0"/>
              </a:rPr>
              <a:t>https://vk.com/public217339291</a:t>
            </a:r>
            <a:endParaRPr lang="ru-RU" sz="2000" dirty="0" smtClean="0">
              <a:latin typeface="Monotype Corsiva" panose="03010101010201010101" pitchFamily="66" charset="0"/>
            </a:endParaRPr>
          </a:p>
          <a:p>
            <a:r>
              <a:rPr lang="ru-RU" sz="2000" b="1" dirty="0" smtClean="0">
                <a:latin typeface="Monotype Corsiva" panose="03010101010201010101" pitchFamily="66" charset="0"/>
              </a:rPr>
              <a:t>Телеграмм</a:t>
            </a:r>
            <a:r>
              <a:rPr lang="ru-RU" sz="2000" dirty="0" smtClean="0">
                <a:latin typeface="Monotype Corsiva" panose="03010101010201010101" pitchFamily="66" charset="0"/>
              </a:rPr>
              <a:t> -</a:t>
            </a:r>
            <a:r>
              <a:rPr lang="en-US" sz="2000" dirty="0" smtClean="0">
                <a:latin typeface="Monotype Corsiva" panose="03010101010201010101" pitchFamily="66" charset="0"/>
              </a:rPr>
              <a:t>https://t.me/izoschool58</a:t>
            </a:r>
            <a:endParaRPr lang="ru-RU" sz="2000" dirty="0">
              <a:latin typeface="Monotype Corsiva" panose="03010101010201010101" pitchFamily="66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3071" y="3434687"/>
            <a:ext cx="3978627" cy="276514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2189" y="4501662"/>
            <a:ext cx="937402" cy="235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7821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Monotype Corsiva</vt:lpstr>
      <vt:lpstr>Тема Office</vt:lpstr>
      <vt:lpstr>Муниципальное бюджетное учреждение дополнительного образования «Детская художественная школа  г. Хабаровска»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«Детская художественная школа  г. Хабаровска»</dc:title>
  <dc:creator>DXSH</dc:creator>
  <cp:lastModifiedBy>DXSH</cp:lastModifiedBy>
  <cp:revision>2</cp:revision>
  <dcterms:created xsi:type="dcterms:W3CDTF">2025-03-20T22:20:49Z</dcterms:created>
  <dcterms:modified xsi:type="dcterms:W3CDTF">2025-03-20T22:29:40Z</dcterms:modified>
</cp:coreProperties>
</file>